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63" r:id="rId4"/>
    <p:sldId id="281" r:id="rId5"/>
    <p:sldId id="282" r:id="rId6"/>
    <p:sldId id="268" r:id="rId7"/>
    <p:sldId id="283" r:id="rId8"/>
    <p:sldId id="284" r:id="rId9"/>
    <p:sldId id="279" r:id="rId10"/>
    <p:sldId id="278" r:id="rId11"/>
    <p:sldId id="286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461E"/>
    <a:srgbClr val="8D511F"/>
    <a:srgbClr val="59400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82B24-47EE-4058-B661-7395FD146B3B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AC0BF-36E1-4B17-B110-70DFED9394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http://if.salenn.ru/fop6kuo7nov9y_1n04gv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://if.salenn.ru/fop6kuo7nov9y_1n04gv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1" name="Picture 7" descr="C:\Users\1\Desktop\fop6kuo7nov9y_1n04gv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34" y="476672"/>
            <a:ext cx="887578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01_09. Kenny 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65294" y="1700808"/>
            <a:ext cx="67238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i="1" kern="1800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Коррекционно-развивающее </a:t>
            </a:r>
            <a:r>
              <a:rPr lang="ru-RU" sz="3600" b="1" i="1" kern="1800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занятия для детей с ОВЗ </a:t>
            </a:r>
            <a:r>
              <a:rPr lang="ru-RU" sz="3600" i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3600" b="1" i="1" kern="1800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"</a:t>
            </a:r>
            <a:r>
              <a:rPr lang="ru-RU" sz="3600" b="1" i="1" kern="1800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Волшебная страна".</a:t>
            </a:r>
            <a:endParaRPr lang="ru-RU" sz="3600" i="1" dirty="0">
              <a:solidFill>
                <a:srgbClr val="C00000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3990250"/>
            <a:ext cx="6120680" cy="687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i="1" dirty="0">
                <a:solidFill>
                  <a:srgbClr val="C00000"/>
                </a:solidFill>
                <a:latin typeface="Arial" pitchFamily="34" charset="0"/>
                <a:ea typeface="Calibri"/>
                <a:cs typeface="Arial" pitchFamily="34" charset="0"/>
              </a:rPr>
              <a:t>Коссе Светлана Федоровна   педагог-психолог</a:t>
            </a:r>
            <a:endParaRPr lang="ru-RU" b="1" i="1" dirty="0">
              <a:solidFill>
                <a:srgbClr val="C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Arial" pitchFamily="34" charset="0"/>
                <a:ea typeface="Calibri"/>
                <a:cs typeface="Arial" pitchFamily="34" charset="0"/>
              </a:rPr>
              <a:t>МАДОУ МО г. Нягань    «Д/с № 6 «Рябинка»</a:t>
            </a:r>
            <a:r>
              <a:rPr lang="ru-RU" b="1" i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lang="ru-RU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3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4664"/>
            <a:ext cx="8873677" cy="5661248"/>
          </a:xfrm>
          <a:prstGeom prst="rect">
            <a:avLst/>
          </a:prstGeom>
        </p:spPr>
      </p:pic>
      <p:pic>
        <p:nvPicPr>
          <p:cNvPr id="3" name="Песочный остр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404664"/>
            <a:ext cx="8229600" cy="4180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песком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32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5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findwall.ru/images/wallpapers/1024x768/3/B/4/B4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1" y="9655"/>
            <a:ext cx="9131126" cy="684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88" y="980728"/>
            <a:ext cx="888187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88" y="97353"/>
            <a:ext cx="8229600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452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Занятие на телевидение\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60432" cy="676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0716"/>
            <a:ext cx="3974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Сказочная страна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92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0"/>
            <a:ext cx="9127698" cy="40694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49" y="4270073"/>
            <a:ext cx="8172400" cy="25879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55698" y="18864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Мы попали в творческую мастерскую «Волшебной страны». Мы с тобой  выполним волшебные задания и научимся делать чудеса, то есть создавать хорошее настроение своими руками.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Для хорошего настроения мы создадим волшебный лес.</a:t>
            </a:r>
            <a:endParaRPr lang="ru-RU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69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http://wallpaperscraft.ru/image/derevya_svet_ten_les_84510_3840x24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Волшебный ле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6632"/>
            <a:ext cx="9113777" cy="1026368"/>
          </a:xfrm>
        </p:spPr>
        <p:txBody>
          <a:bodyPr>
            <a:noAutofit/>
          </a:bodyPr>
          <a:lstStyle/>
          <a:p>
            <a:pPr marL="742950" lvl="1" indent="-285750" algn="ctr">
              <a:lnSpc>
                <a:spcPct val="115000"/>
              </a:lnSpc>
              <a:spcAft>
                <a:spcPts val="1000"/>
              </a:spcAft>
              <a:buFont typeface="Times New Roman"/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Игра за интерактивным столиком  </a:t>
            </a:r>
            <a:br>
              <a:rPr lang="ru-RU" sz="2400" b="1" i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«Соотнеси по цвету»</a:t>
            </a:r>
            <a:r>
              <a:rPr lang="ru-RU" sz="2400" i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2400" i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</a:b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77123"/>
            <a:ext cx="8421960" cy="5954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2700" b="1" i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2. Задание </a:t>
            </a:r>
            <a:r>
              <a:rPr lang="ru-RU" sz="2700" b="1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«Творческая мастерская» </a:t>
            </a:r>
            <a:r>
              <a:rPr lang="ru-RU" sz="2700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2700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2700" b="1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Применение пособия Монтессорри своими руками: «Игры с прищепками»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2051" name="Picture 3" descr="C:\Users\1\Desktop\Занятие на телевидение\Игры с прищепками\картинки\detsad-279088-14583104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72174"/>
            <a:ext cx="7199802" cy="539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2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ages.forwallpaper.com/files/images/4/4cec/4cecd425/433552/splendid-fall-bunnies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775" y="2636912"/>
            <a:ext cx="8084754" cy="4114114"/>
          </a:xfrm>
          <a:prstGeom prst="rect">
            <a:avLst/>
          </a:prstGeom>
          <a:noFill/>
        </p:spPr>
      </p:pic>
      <p:sp>
        <p:nvSpPr>
          <p:cNvPr id="13" name="Подзаголовок 9"/>
          <p:cNvSpPr txBox="1">
            <a:spLocks/>
          </p:cNvSpPr>
          <p:nvPr/>
        </p:nvSpPr>
        <p:spPr>
          <a:xfrm>
            <a:off x="304623" y="116632"/>
            <a:ext cx="8208912" cy="18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9600" b="1" i="1" dirty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3. Упражнения с шариком массажером Су – Джок </a:t>
            </a:r>
            <a:endParaRPr kumimoji="0" lang="ru-RU" sz="64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 поляне, на лужайке         /катать шарик между ладонями/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Целый день скакали зайки.   /прыгать по ладошке шаром/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И катались по траве,            /катать вперед – назад/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От хвоста и к голове.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Долго зайцы так скакали,     /прыгать по ладошке шаром/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Но напрыгались, устали.      /положить шарик на ладошку/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Стала гладить и ласкать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Всех зайчат зайчиха-мать.   /гладить шаром каждый палец/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://health-fitnes.ru/cimg/2016/102500/01428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171400"/>
            <a:ext cx="3842792" cy="384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76672"/>
            <a:ext cx="375476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4. Задание </a:t>
            </a:r>
            <a:r>
              <a:rPr lang="ru-RU" b="1" i="1" dirty="0">
                <a:solidFill>
                  <a:srgbClr val="C00000"/>
                </a:solidFill>
              </a:rPr>
              <a:t>«Головоломка»</a:t>
            </a:r>
            <a:r>
              <a:rPr lang="ru-RU" i="1" dirty="0">
                <a:solidFill>
                  <a:srgbClr val="C00000"/>
                </a:solidFill>
              </a:rPr>
              <a:t/>
            </a:r>
            <a:br>
              <a:rPr lang="ru-RU" i="1" dirty="0">
                <a:solidFill>
                  <a:srgbClr val="C00000"/>
                </a:solidFill>
              </a:rPr>
            </a:b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8749"/>
            <a:ext cx="4435758" cy="640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://img.happy-giraffe.ru/v2/thumbs/e26e4ffdce15f4bc6711c767ffa68dac/98/ad/3e1614bec4fd5cf4cf6d21070a7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647" y="1412776"/>
            <a:ext cx="3786576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95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fxor.ru/photos/aksesuary-dlya-yaponskih-avtomobiley-v-spb-5015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4465"/>
            <a:ext cx="9144000" cy="700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667259"/>
            <a:ext cx="532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C461E"/>
                </a:solidFill>
                <a:ea typeface="+mj-ea"/>
                <a:cs typeface="+mj-cs"/>
              </a:rPr>
              <a:t>5. </a:t>
            </a:r>
            <a:endParaRPr lang="ru-RU" sz="2800" dirty="0">
              <a:solidFill>
                <a:srgbClr val="7C461E"/>
              </a:solidFill>
            </a:endParaRPr>
          </a:p>
        </p:txBody>
      </p:sp>
      <p:pic>
        <p:nvPicPr>
          <p:cNvPr id="4" name="Ноч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1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6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Admin\Desktop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Сыпучий океан</a:t>
            </a:r>
            <a:endParaRPr lang="ru-RU" sz="32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ока </a:t>
            </a:r>
            <a:r>
              <a:rPr lang="ru-RU" dirty="0"/>
              <a:t>мы с тобой отдыхали наши звери спрятались от тебя, хотят поиграть с тобой в прятки. А знаешь, где они спрятались? </a:t>
            </a:r>
            <a:r>
              <a:rPr lang="ru-RU" dirty="0" smtClean="0"/>
              <a:t>Тсс!!! </a:t>
            </a:r>
            <a:r>
              <a:rPr lang="ru-RU" dirty="0"/>
              <a:t>У них есть своя тайна, я тебе её открою. Они спрятались в сыпучем океане. Давай попробуй их отыскать. Для этого очень осторожно опусти обе ручки в этот </a:t>
            </a:r>
            <a:r>
              <a:rPr lang="ru-RU" dirty="0" smtClean="0"/>
              <a:t>океан.</a:t>
            </a:r>
          </a:p>
          <a:p>
            <a:pPr marL="0" indent="0">
              <a:buNone/>
            </a:pPr>
            <a:r>
              <a:rPr lang="ru-RU" dirty="0" smtClean="0"/>
              <a:t>Видишь, какой </a:t>
            </a:r>
            <a:r>
              <a:rPr lang="ru-RU" dirty="0"/>
              <a:t>он глубокий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Я тебе открою тайну. Что все эти животные обитатели песочного острова. Каждую ночь они появляются на этом острове и оставляют свои следы. </a:t>
            </a:r>
          </a:p>
          <a:p>
            <a:pPr marL="0" indent="0">
              <a:buNone/>
            </a:pPr>
            <a:r>
              <a:rPr lang="ru-RU" dirty="0"/>
              <a:t>Вот он песочный остров. Давай оставим на нём следы.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836712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6. Игры с 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песком Упражнение </a:t>
            </a: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"Необыкновенные следы"</a:t>
            </a:r>
            <a:endParaRPr lang="ru-RU" sz="2400" i="1" dirty="0">
              <a:solidFill>
                <a:srgbClr val="C00000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1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214</Words>
  <Application>Microsoft Office PowerPoint</Application>
  <PresentationFormat>Экран (4:3)</PresentationFormat>
  <Paragraphs>29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Игра за интерактивным столиком   «Соотнеси по цвету» </vt:lpstr>
      <vt:lpstr>2. Задание «Творческая мастерская»  Применение пособия Монтессорри своими руками: «Игры с прищепками» </vt:lpstr>
      <vt:lpstr>Презентация PowerPoint</vt:lpstr>
      <vt:lpstr>4. Задание «Головоломка» </vt:lpstr>
      <vt:lpstr>Презентация PowerPoint</vt:lpstr>
      <vt:lpstr>Сыпучий океан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65</cp:revision>
  <dcterms:created xsi:type="dcterms:W3CDTF">2016-01-26T08:10:43Z</dcterms:created>
  <dcterms:modified xsi:type="dcterms:W3CDTF">2017-10-05T19:12:39Z</dcterms:modified>
</cp:coreProperties>
</file>